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9" r:id="rId3"/>
    <p:sldId id="269" r:id="rId4"/>
    <p:sldId id="260" r:id="rId5"/>
    <p:sldId id="270" r:id="rId6"/>
    <p:sldId id="271" r:id="rId7"/>
    <p:sldId id="272" r:id="rId8"/>
    <p:sldId id="275" r:id="rId9"/>
    <p:sldId id="268" r:id="rId10"/>
    <p:sldId id="280" r:id="rId11"/>
    <p:sldId id="279" r:id="rId12"/>
    <p:sldId id="278" r:id="rId13"/>
    <p:sldId id="281" r:id="rId14"/>
    <p:sldId id="282" r:id="rId15"/>
    <p:sldId id="284" r:id="rId16"/>
    <p:sldId id="285" r:id="rId17"/>
    <p:sldId id="286" r:id="rId18"/>
    <p:sldId id="287" r:id="rId19"/>
    <p:sldId id="288" r:id="rId20"/>
    <p:sldId id="290" r:id="rId21"/>
    <p:sldId id="289" r:id="rId22"/>
    <p:sldId id="292" r:id="rId23"/>
    <p:sldId id="293" r:id="rId24"/>
    <p:sldId id="29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832"/>
    <a:srgbClr val="001E0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CFD26-B007-438F-8D46-AF94300FCE9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14937-DAC8-4CEC-8B9E-16511BDF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ng.pngtree.com/58pic/32/45/35/00158PICFN0fDYd4eF7bF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14366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3143248"/>
            <a:ext cx="728667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Классный час на тему : «Соблюдении ПДД в летний период.»</a:t>
            </a:r>
            <a:endParaRPr lang="ru-RU" sz="5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ng.pngtree.com/58pic/32/45/35/00158PICFN0fDYd4eF7bF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14366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500042"/>
            <a:ext cx="72866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Сейчас мы переживаем по поводу </a:t>
            </a:r>
            <a:r>
              <a:rPr lang="ru-RU" sz="3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короновирусной</a:t>
            </a:r>
            <a:r>
              <a:rPr lang="ru-RU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инфекции, которая быстро распространяется и уносит жизни людей. О ней говорят каждый день ,говорят по телевизору. Но сравните цифры! От </a:t>
            </a:r>
            <a:r>
              <a:rPr lang="ru-RU" sz="3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короновируса</a:t>
            </a:r>
            <a:r>
              <a:rPr lang="ru-RU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России погибло 2570 человек. А на дорогах в этом году уже 4 152 человека! Это надо знать! И беречь себя. Поэтому сегодня мы поговорим о соблюдении ПДД в летний период.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avatars.mds.yandex.net/get-pdb/998741/4030ed9b-5206-41ce-9ab2-849690c77970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1357298"/>
            <a:ext cx="900115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solidFill>
                  <a:srgbClr val="006832"/>
                </a:solidFill>
                <a:latin typeface="Arial" pitchFamily="34" charset="0"/>
                <a:cs typeface="Arial" pitchFamily="34" charset="0"/>
              </a:rPr>
              <a:t>Скоро летние каникулы!!!</a:t>
            </a:r>
          </a:p>
          <a:p>
            <a:r>
              <a:rPr lang="ru-RU" sz="3500" b="1" dirty="0" smtClean="0">
                <a:solidFill>
                  <a:srgbClr val="006832"/>
                </a:solidFill>
                <a:latin typeface="Arial" pitchFamily="34" charset="0"/>
                <a:cs typeface="Arial" pitchFamily="34" charset="0"/>
              </a:rPr>
              <a:t>А это значит, что вы больше времени будете гулять, ездить на велосипедах,</a:t>
            </a:r>
          </a:p>
          <a:p>
            <a:r>
              <a:rPr lang="ru-RU" sz="3500" b="1" dirty="0" smtClean="0">
                <a:solidFill>
                  <a:srgbClr val="006832"/>
                </a:solidFill>
                <a:latin typeface="Arial" pitchFamily="34" charset="0"/>
                <a:cs typeface="Arial" pitchFamily="34" charset="0"/>
              </a:rPr>
              <a:t> поедете в гости в деревню </a:t>
            </a:r>
          </a:p>
          <a:p>
            <a:r>
              <a:rPr lang="ru-RU" sz="3500" b="1" dirty="0" smtClean="0">
                <a:solidFill>
                  <a:srgbClr val="006832"/>
                </a:solidFill>
                <a:latin typeface="Arial" pitchFamily="34" charset="0"/>
                <a:cs typeface="Arial" pitchFamily="34" charset="0"/>
              </a:rPr>
              <a:t>или отправитесь в путешествия.</a:t>
            </a:r>
            <a:endParaRPr lang="ru-RU" sz="3500" b="1" dirty="0">
              <a:solidFill>
                <a:srgbClr val="00683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www.vladtime.ru/uploads/posts/2018-05/1527148716_24296312_jpg_770x380_q85_crop-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3286124"/>
            <a:ext cx="77153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В ГИБДД обеспокоены,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 ведь скоро наступит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самая долгожданная пора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для школьников.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avatars.mds.yandex.net/get-pdb/998741/4030ed9b-5206-41ce-9ab2-849690c77970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1357298"/>
            <a:ext cx="90011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solidFill>
                  <a:srgbClr val="006832"/>
                </a:solidFill>
                <a:latin typeface="Arial" pitchFamily="34" charset="0"/>
                <a:cs typeface="Arial" pitchFamily="34" charset="0"/>
              </a:rPr>
              <a:t>Скоро летние каникулы!!!</a:t>
            </a:r>
          </a:p>
          <a:p>
            <a:r>
              <a:rPr lang="ru-RU" sz="3500" b="1" dirty="0" smtClean="0">
                <a:solidFill>
                  <a:srgbClr val="006832"/>
                </a:solidFill>
                <a:latin typeface="Arial" pitchFamily="34" charset="0"/>
                <a:cs typeface="Arial" pitchFamily="34" charset="0"/>
              </a:rPr>
              <a:t>А это значит, что вы больше времени будете гулять, ездить на велосипедах,</a:t>
            </a:r>
          </a:p>
          <a:p>
            <a:r>
              <a:rPr lang="ru-RU" sz="3500" b="1" dirty="0" smtClean="0">
                <a:solidFill>
                  <a:srgbClr val="006832"/>
                </a:solidFill>
                <a:latin typeface="Arial" pitchFamily="34" charset="0"/>
                <a:cs typeface="Arial" pitchFamily="34" charset="0"/>
              </a:rPr>
              <a:t> поедете в гости в деревню </a:t>
            </a:r>
          </a:p>
          <a:p>
            <a:r>
              <a:rPr lang="ru-RU" sz="3500" b="1" dirty="0" smtClean="0">
                <a:solidFill>
                  <a:srgbClr val="006832"/>
                </a:solidFill>
                <a:latin typeface="Arial" pitchFamily="34" charset="0"/>
                <a:cs typeface="Arial" pitchFamily="34" charset="0"/>
              </a:rPr>
              <a:t>или отправитесь в </a:t>
            </a:r>
            <a:r>
              <a:rPr lang="ru-RU" sz="3500" b="1" dirty="0" smtClean="0">
                <a:solidFill>
                  <a:srgbClr val="006832"/>
                </a:solidFill>
                <a:latin typeface="Arial" pitchFamily="34" charset="0"/>
                <a:cs typeface="Arial" pitchFamily="34" charset="0"/>
              </a:rPr>
              <a:t>путешествие на море.</a:t>
            </a:r>
            <a:endParaRPr lang="ru-RU" sz="3500" b="1" dirty="0">
              <a:solidFill>
                <a:srgbClr val="00683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adygroup.ru/wp-content/uploads/2019/11/k27hd5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" y="21429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Кто из вас летом любит кататься на велосипедах?</a:t>
            </a:r>
          </a:p>
          <a:p>
            <a:r>
              <a:rPr lang="ru-RU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Расскажите , куда вы любите на них ездить.</a:t>
            </a:r>
            <a:endParaRPr lang="ru-RU" sz="3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Надежда\Desktop\временная\памятка-для-велосипедистов до 14 ле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9050"/>
            <a:ext cx="9753600" cy="6896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st3.depositphotos.com/1007692/15805/v/950/depositphotos_158059774-stock-illustration-cyclist-children-on-bik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3" y="0"/>
            <a:ext cx="87154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Ещё раз обращаем ваше внимание!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Если есть велосипедная дорожка обязательно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едьте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только по ней.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При езде по тротуару вы не должны создавать помех для пешеходов. 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Если людей много, лучше спешиться.  Надо пользоваться звонком, 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предупреждая людей о своём приближении. Но уступать вам не обязаны. А если вас пропустили, будьте благодарны этим людям.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Не ездите, если велосипед неисправен. Не подвергайте риску себя и окружающих.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(Перед выездом обязательно проверьте тормоза)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Больше всего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аврий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 велосипедистами происходит на пешеходном переходе. Пересекая его, надо обязательно спешится. Иначе водитель просто не успеет вас увидеть.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ttps://images.ru.prom.st/627223160_w640_h640_letoplyaz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214290"/>
            <a:ext cx="850109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Многие из вас летом с родителями отправляются </a:t>
            </a: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в автомобильные путешествия. Многие ездят на море.</a:t>
            </a: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Расскажите, где были вы .</a:t>
            </a: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Находясь в автомобиле, вы , конечно же,</a:t>
            </a: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 должны соблюдать правила пассажиров.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storage.myseldon.com/news_pict_BE/BE88419DDB8A88FFF13A6A9279DEACF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14290"/>
            <a:ext cx="4265605" cy="27146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3214686"/>
            <a:ext cx="8786843" cy="3643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latin typeface="Arial" pitchFamily="34" charset="0"/>
                <a:cs typeface="Arial" pitchFamily="34" charset="0"/>
              </a:rPr>
              <a:t>Правила пассажиров.</a:t>
            </a:r>
          </a:p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Входить и выходить из </a:t>
            </a:r>
            <a:r>
              <a:rPr lang="ru-RU" sz="2300" dirty="0" err="1" smtClean="0">
                <a:latin typeface="Arial" pitchFamily="34" charset="0"/>
                <a:cs typeface="Arial" pitchFamily="34" charset="0"/>
              </a:rPr>
              <a:t>траспорта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 только со стороны тротуара,</a:t>
            </a:r>
          </a:p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 и только после полной его остановки.</a:t>
            </a:r>
          </a:p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Обязательно пристёгиваться ремнями безопасности.</a:t>
            </a:r>
          </a:p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Нельзя шуметь и отвлекать водителя от управления транспортом!</a:t>
            </a:r>
          </a:p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На переднем сидении  детям до 12 лет можно сидеть только</a:t>
            </a:r>
          </a:p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 при наличии специального удерживающего устройства.</a:t>
            </a:r>
          </a:p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Открывая автомобиль, убедитесь, что вы не помешаете пешеходам, идущим по тротуару.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mypresentation.ru/documents_6/1a7311ad2ec76e105535d5b2b58f4ec9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ng.pngtree.com/58pic/32/45/35/00158PICFN0fDYd4eF7bF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> </a:t>
            </a:r>
            <a:r>
              <a:rPr lang="ru-RU" b="1" smtClean="0">
                <a:solidFill>
                  <a:srgbClr val="FF0000"/>
                </a:solidFill>
              </a:rPr>
              <a:t>Статистика ДТП в России </a:t>
            </a:r>
            <a:br>
              <a:rPr lang="ru-RU" b="1" smtClean="0">
                <a:solidFill>
                  <a:srgbClr val="FF0000"/>
                </a:solidFill>
              </a:rPr>
            </a:br>
            <a:r>
              <a:rPr lang="ru-RU" b="1" smtClean="0">
                <a:solidFill>
                  <a:srgbClr val="FF0000"/>
                </a:solidFill>
              </a:rPr>
              <a:t>за 2018-2019 год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09" y="2143116"/>
          <a:ext cx="7858182" cy="2910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94"/>
                <a:gridCol w="2619394"/>
                <a:gridCol w="2619394"/>
              </a:tblGrid>
              <a:tr h="738085">
                <a:tc>
                  <a:txBody>
                    <a:bodyPr/>
                    <a:lstStyle/>
                    <a:p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2018 год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2019 год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38085"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Количество ДТП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168.099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164 358 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67036"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Количество погибших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18 000 чел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17 000 чел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bakhareva-instructor-egords26.edumsko.ru/uploads/20300/20261/section/478854/.thumbs/demopicture_27217_20160825084853.jpg?15625642791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214290"/>
            <a:ext cx="76293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Много времени летом вы проведёте 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и просто отдыхая в городе, 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играя с друзьями во дворе.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fsd.kopilkaurokov.ru/up/html/2017/10/02/k_59d1cbda394f5/img_user_file_59d1cbdaab32a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900igr.net/up/datai/200652/0010-007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857232"/>
            <a:ext cx="3810000" cy="507206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428604"/>
            <a:ext cx="5286380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Приятно прогуляться </a:t>
            </a: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прохладным летним вечером. </a:t>
            </a: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Но в темноте водители </a:t>
            </a: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хуже вас видят.</a:t>
            </a: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Чтобы обезопасить себя </a:t>
            </a: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Обязательно 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репите к одежде </a:t>
            </a:r>
          </a:p>
          <a:p>
            <a:r>
              <a:rPr lang="ru-RU" sz="2500" dirty="0" err="1" smtClean="0">
                <a:latin typeface="Arial" pitchFamily="34" charset="0"/>
                <a:cs typeface="Arial" pitchFamily="34" charset="0"/>
              </a:rPr>
              <a:t>фликеры-светоотражающие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 элементы.</a:t>
            </a: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Ведь с ними вас заметят гораздо раньше .</a:t>
            </a: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5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Расскажите, а какие светоотражатели используете вы.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al26.ru/assets/images_cache/6f74daa6e322823b0e72c3e88c649b6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https://st.depositphotos.com/1064045/4259/i/950/depositphotos_42592231-stock-photo-summer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45" y="357166"/>
            <a:ext cx="900115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Желаю вам замечательного летнего отдыха!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Соблюдайте ПДД , чтобы мы осенью в полном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составе,здоровые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и отдохнувшие снова смогли приступить к учёбе!</a:t>
            </a:r>
          </a:p>
          <a:p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Берегите себя!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ng.pngtree.com/58pic/32/45/35/00158PICFN0fDYd4eF7bF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143668"/>
          </a:xfrm>
        </p:spPr>
        <p:txBody>
          <a:bodyPr>
            <a:normAutofit fontScale="90000"/>
          </a:bodyPr>
          <a:lstStyle/>
          <a:p>
            <a:pPr algn="l"/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В 2019 году в ДТП  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России</a:t>
            </a:r>
            <a:br>
              <a:rPr lang="ru-RU" sz="3900" b="1" dirty="0" smtClean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пострадало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3900" b="1" dirty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900" b="1" dirty="0" smtClean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Водителей 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>74 913 </a:t>
            </a:r>
            <a:br>
              <a:rPr lang="ru-RU" sz="3900" b="1" dirty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Велосипедистов: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> 5 369 </a:t>
            </a:r>
            <a:br>
              <a:rPr lang="ru-RU" sz="3900" b="1" dirty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Пассажиров: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> 60 640 </a:t>
            </a:r>
            <a:br>
              <a:rPr lang="ru-RU" sz="3900" b="1" dirty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Пешеходов: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> 48 734 </a:t>
            </a:r>
            <a:br>
              <a:rPr lang="ru-RU" sz="3900" b="1" dirty="0">
                <a:latin typeface="Arial" pitchFamily="34" charset="0"/>
                <a:cs typeface="Arial" pitchFamily="34" charset="0"/>
              </a:rPr>
            </a:br>
            <a:r>
              <a:rPr lang="ru-RU" sz="3900" b="1" dirty="0">
                <a:latin typeface="Arial" pitchFamily="34" charset="0"/>
                <a:cs typeface="Arial" pitchFamily="34" charset="0"/>
              </a:rPr>
              <a:t> </a:t>
            </a:r>
            <a:br>
              <a:rPr lang="ru-RU" sz="3900" b="1" dirty="0">
                <a:latin typeface="Arial" pitchFamily="34" charset="0"/>
                <a:cs typeface="Arial" pitchFamily="34" charset="0"/>
              </a:rPr>
            </a:b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 Велосипедистов в 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>2019 году 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пострадало больше, чем в 2018 году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ng.pngtree.com/58pic/32/45/35/00158PICFN0fDYd4eF7bF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14366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0"/>
            <a:ext cx="728667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За годовой период с участием пешеходов произошло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 48 734 ДТП , в них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погибло 4 917 человек ; 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ранено 45 940 человек </a:t>
            </a:r>
            <a:endParaRPr lang="ru-RU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ng.pngtree.com/58pic/32/45/35/00158PICFN0fDYd4eF7bF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14366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85728"/>
            <a:ext cx="842968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При этом в 2019 году 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по вине водителей было совершено 33 тыс. аварий,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по вине пешеходов –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около 18 тыс. ДТП.</a:t>
            </a:r>
            <a:endParaRPr lang="ru-RU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ng.pngtree.com/58pic/32/45/35/00158PICFN0fDYd4eF7bF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14366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071546"/>
            <a:ext cx="7858180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При этом в 2019 году 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по вине водителей было совершено 33 тыс. аварий,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по вине пешеходов –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около 18 тыс. ДТП.</a:t>
            </a:r>
            <a:endParaRPr lang="ru-RU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ng.pngtree.com/58pic/32/45/35/00158PICFN0fDYd4eF7bF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14366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28605"/>
            <a:ext cx="8929718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Увы, количество ДТП, в которых участниками стали дети до 18 лет, поднялось 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до 24 820 ДТП за 12 месяцев прошлого года.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2143140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Статистика ДТП в России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за четыре месяца 2020 года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14479" y="2143116"/>
          <a:ext cx="5643602" cy="4093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801"/>
                <a:gridCol w="2821801"/>
              </a:tblGrid>
              <a:tr h="7380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Количество ДТП</a:t>
                      </a:r>
                    </a:p>
                    <a:p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39192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38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Количество погибших</a:t>
                      </a:r>
                    </a:p>
                    <a:p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4152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67036"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Ранено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50339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Статистика ДТП в Татарстане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за четыре месяца 2020 года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14413" y="2143116"/>
          <a:ext cx="6429420" cy="4093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0"/>
                <a:gridCol w="3214710"/>
              </a:tblGrid>
              <a:tr h="738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Количество ДТП</a:t>
                      </a:r>
                    </a:p>
                    <a:p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1019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380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Количество погибших</a:t>
                      </a:r>
                    </a:p>
                    <a:p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81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67036"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Ранено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000" b="1" dirty="0" smtClean="0">
                          <a:latin typeface="Arial" pitchFamily="34" charset="0"/>
                          <a:cs typeface="Arial" pitchFamily="34" charset="0"/>
                        </a:rPr>
                        <a:t>1278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540</Words>
  <Application>Microsoft Office PowerPoint</Application>
  <PresentationFormat>Экран (4:3)</PresentationFormat>
  <Paragraphs>98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</vt:lpstr>
      <vt:lpstr>      Статистика ДТП в России  за 2018-2019 год      </vt:lpstr>
      <vt:lpstr>В 2019 году в ДТП  в России пострадало  Водителей 74 913  Велосипедистов: 5 369  Пассажиров: 60 640  Пешеходов: 48 734     Велосипедистов в 2019 году пострадало больше, чем в 2018 году </vt:lpstr>
      <vt:lpstr> </vt:lpstr>
      <vt:lpstr> </vt:lpstr>
      <vt:lpstr> </vt:lpstr>
      <vt:lpstr> </vt:lpstr>
      <vt:lpstr>      Статистика ДТП в России  за четыре месяца 2020 года        </vt:lpstr>
      <vt:lpstr>      Статистика ДТП в Татарстане за четыре месяца 2020 года      </vt:lpstr>
      <vt:lpstr>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    Статистика ДТП в России  за 2018-2019 год      </dc:title>
  <dc:creator>Надежда Коновалова</dc:creator>
  <cp:lastModifiedBy>Надежда Коновалова</cp:lastModifiedBy>
  <cp:revision>4</cp:revision>
  <dcterms:created xsi:type="dcterms:W3CDTF">2020-05-17T20:49:31Z</dcterms:created>
  <dcterms:modified xsi:type="dcterms:W3CDTF">2020-05-18T07:25:28Z</dcterms:modified>
</cp:coreProperties>
</file>